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69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042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563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5170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88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066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161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729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3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4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41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78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74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47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9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09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4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C1C3D9-6141-45FC-A130-6722C44F37BE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57B0D-3F9B-43E3-9602-87532292C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0762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Effective Business Message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310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27483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buFont typeface="+mj-lt"/>
              <a:buAutoNum type="arabicPeriod" startAt="2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Make the opening considerate, courteous, concise, clear.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1.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Keep first paragraph relatively short.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Focus on positive.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3.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Avoid unnecessary repetition.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 typeface="+mj-lt"/>
              <a:buAutoNum type="arabicPeriod" startAt="3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Check completeness regarding: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1.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Sentence structure.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Date of letter you are answering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185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85934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Closing Paragraphs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 typeface="+mj-lt"/>
              <a:buAutoNum type="arabicPeriod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Make your action request clear and complete with the 5W’s and 1H.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 typeface="+mj-lt"/>
              <a:buAutoNum type="arabicPeriod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End on a positive, courteous thought.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1.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Be friendly.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Show appreciation.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3.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Occasionally add a personal note.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 typeface="+mj-lt"/>
              <a:buAutoNum type="arabicPeriod" startAt="3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Keep the last paragraph concise and correct.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1.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Avoid trite expressions.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Omit discussion of trivial details.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3.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Use relatively short and complete sentence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92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997839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Composing the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Drafting your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Revising your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Editing and proofreading you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Drafting your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No two people prepare their first draft in same way: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Some go from one point to another.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Just putting the ideas.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 important thing is to get the most important information in your message on paper… early.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281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16684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Revising your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Does your message accomplish its purpose?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Have you chosen the most effective organizational plan?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Are your points supported by adequate material?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Is your language following 7C’s?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Have you used variety in sentence structure?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Editing and proofreading you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Check mistakes for: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Grammar,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Spelling,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Punctuation,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Or Word choice.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64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13633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Introduction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US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Whether you are preparing a written or an oral business message, to be effective you need to plan, organize, draft, revise, edit, and proofread.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Essential also is thoughtful adherence to communication principles--- The 7C’s and awareness of legal and ethical aspects.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085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551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Five Planning Steps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Identify your purpose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Analyze your audience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Choose your ideas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Collect your data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Organize your message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09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13633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Identify your purpose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US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 objective of your message is almost always twofold: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 reason for the message itself.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And--- The creation of goodwill.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914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551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Analyze your audience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See your message from your receivers’ point of view: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Their Needs,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Their Interests,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Their Attitude,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And--- Their Culture.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182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6903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Choose your ideas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 ideas you include depend on the type of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You are sending,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 situation,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And the cultural context.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05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85934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Collect your data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Be sure to collect enough data to support your ideas: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Check names,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Dates,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Addresses,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And statistics for precision.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Organize your message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The order in which you present your ideas is as important as the ideas themselves.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Organizing your material before writing your first draft can prevent rambling and unclear message.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18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13633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Basic Organizational Plan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Direct (Deductive) Approach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Indirect (Inductive) Approach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Direct (Deductive) Approach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Deleting Buffer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Receptiveness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Main Idea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Explanation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Courteous Close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63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27483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Opening Paragraphs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1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Closing Paragraphs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Opening Paragraphs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 typeface="+mj-lt"/>
              <a:buAutoNum type="arabicPeriod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Choose an appropriate for the message purpose and for the reader.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1.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Main Idea first for good news.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Buffer first for bad news.</a:t>
            </a:r>
            <a:endParaRPr lang="en-US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914400" indent="-228600" algn="just"/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3.</a:t>
            </a:r>
            <a:r>
              <a:rPr lang="en-US" sz="7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  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Attention getting statements.</a:t>
            </a: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04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</TotalTime>
  <Words>255</Words>
  <Application>Microsoft Office PowerPoint</Application>
  <PresentationFormat>Widescreen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Times New Roman</vt:lpstr>
      <vt:lpstr>Trebuchet MS</vt:lpstr>
      <vt:lpstr>Wingdings 3</vt:lpstr>
      <vt:lpstr>Ion</vt:lpstr>
      <vt:lpstr>Effective Business Message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Business Message </dc:title>
  <dc:creator>mariam riaz</dc:creator>
  <cp:lastModifiedBy>mariam riaz</cp:lastModifiedBy>
  <cp:revision>1</cp:revision>
  <dcterms:created xsi:type="dcterms:W3CDTF">2020-03-31T15:47:56Z</dcterms:created>
  <dcterms:modified xsi:type="dcterms:W3CDTF">2020-03-31T15:49:57Z</dcterms:modified>
</cp:coreProperties>
</file>